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96"/>
  </p:normalViewPr>
  <p:slideViewPr>
    <p:cSldViewPr snapToGrid="0">
      <p:cViewPr varScale="1">
        <p:scale>
          <a:sx n="105" d="100"/>
          <a:sy n="105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3A1E2-5F27-6F25-86A0-B99FCDE4B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109FB-4CB8-FB3C-BA3C-D07299290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4DF1D-0032-D80C-265D-201E89DE7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DB5B2-CDB8-4023-D980-2EEB6A4CC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A1997-DF2F-D3B4-43F2-096751BA2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37863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F66B3-6D1C-4808-F828-5EEA28338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BFD1-3F37-1371-8848-3506731F7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09DAE-FB4B-726B-870B-0B61EAD2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BD574-723D-6CCA-4F73-29C434E2E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8ABA0-E070-A24D-B849-105105680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6551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AC51F0-2DE5-E72B-7246-8597AFF614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5C0475-F29A-70E8-0E6F-74A83073F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A1E63-4D4B-2875-C62A-AE3A4802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2C690-E069-0EF8-5E14-2196E561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4C5C9-A58D-2801-46B5-7849194F1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9212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1B5B2-FBF1-850D-5359-8E9C2140A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165AE-F33A-2C11-6FC2-A6905D2D6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669CF-2F71-A803-E673-D773C73A9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1F8AA-46AD-33F7-EFE9-B1145EE3F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82AE9-FFBB-319E-3E9E-0505421D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91333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2DB1-5DC7-3332-D8C4-166D57459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EBF0B-64A0-FC6D-EE98-0C07A66ED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F3072-7DFF-BDB7-444D-ED5CC1A8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30087-8E2C-055D-3C42-D50479591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F9F23-0D6F-0762-DD2F-5CD6E30EE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05834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48377-6F8B-49A0-668C-19B11D319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F02D6-37D5-15C5-0558-3875BA5BC9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CAB64-2943-9D6B-4B89-58A78335C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4587CC-AB4D-FB15-2AA8-687154DB2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73103-8FD1-6A73-5452-1DF3DBCEB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B2DC4-4CD0-8FC4-0511-17CBA24C6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175647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8F54-8E52-2072-B643-1E522EE51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1401D-DD18-F188-CA3A-A3868A1BE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0F5EF-1019-4A95-F075-D2C275FEF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3796BD-7128-721C-F0B6-854ADF5C2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FB715F-3746-1C66-7986-781DDDFD1F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04EFAE-E599-E98F-9BCA-F92F33D38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8C659F-2A72-7E8D-AF03-FF2BC50B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6A5706-6B88-37FD-1259-AF5E1250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043325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4A8CB-4CD2-74BE-CF83-3BBA264DB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16AC-31A3-B4D9-A0C1-11143DFF7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D593B8-F155-5176-992F-070FEDEE3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363F55-7048-D92B-E96C-A9112979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0056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EED2E5-B1F7-2BEB-2D89-0AF2367FF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F7CF5E-A489-EFE8-6487-C292E06EB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AE408-9FFB-C459-6942-21FEAAE2F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1209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6BB92-A33A-158F-4730-886563BE6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16D0A-53B0-D44E-9F38-011749B9A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2D41-2B79-385C-97CE-2DAE24FEA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C0CFF-B130-4F97-8E29-E7AF8D1F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3072E-61D5-E8DD-58C8-551BAD482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E741C-D9CC-415E-8A19-34FF1BA09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1709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4FFF-990D-05E6-DE1D-0AAC026BB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A6672-7DE1-4776-0DD5-B112FE7679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46C41-7D92-E8C7-7044-ED6F2374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09134-3374-9E8B-688D-35082EA66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C74D9-1FBD-83AD-6E3A-44FE99AA2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E3BB2-35B7-1262-25D4-5F3DE0FBA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362660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009D5-B4A0-8950-97E2-3481469C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9AB1BA-A01E-8B47-A731-F5BC7940E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124FF-C3B8-2C87-7658-164A5AA9C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10329-C0DD-3E48-9F89-27D6F3F6670A}" type="datetimeFigureOut">
              <a:rPr lang="en-NO" smtClean="0"/>
              <a:t>02/03/2025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7114F-FB64-A065-F71A-572146C8EB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3D02D-D64B-F504-8C9F-C16088526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45CC01-DA5D-5447-9BE5-56876D01B2D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2568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793E1-06A3-0597-61DA-6E60B4650E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IN1010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0AEC4-50FE-5117-098C-F0428FF278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Uke 6</a:t>
            </a:r>
          </a:p>
          <a:p>
            <a:r>
              <a:rPr lang="en-NO" dirty="0"/>
              <a:t>Beholdere🤑</a:t>
            </a:r>
          </a:p>
        </p:txBody>
      </p:sp>
    </p:spTree>
    <p:extLst>
      <p:ext uri="{BB962C8B-B14F-4D97-AF65-F5344CB8AC3E}">
        <p14:creationId xmlns:p14="http://schemas.microsoft.com/office/powerpoint/2010/main" val="2316197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2A83-C1B2-F6F9-70CA-255503870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Beholdere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ACE1-BFC0-8659-CC22-1DF58BE7E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 beholder er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datastruktur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brukes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</a:t>
            </a:r>
            <a:r>
              <a:rPr lang="en-GB" dirty="0" err="1"/>
              <a:t>å</a:t>
            </a:r>
            <a:r>
              <a:rPr lang="en-GB" dirty="0"/>
              <a:t> </a:t>
            </a:r>
            <a:r>
              <a:rPr lang="en-GB" dirty="0" err="1"/>
              <a:t>oppbevare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samling</a:t>
            </a:r>
            <a:r>
              <a:rPr lang="en-GB" dirty="0"/>
              <a:t> </a:t>
            </a:r>
            <a:r>
              <a:rPr lang="en-GB" dirty="0" err="1"/>
              <a:t>elementer</a:t>
            </a:r>
            <a:endParaRPr lang="en-GB" dirty="0"/>
          </a:p>
          <a:p>
            <a:r>
              <a:rPr lang="en-GB" dirty="0" err="1"/>
              <a:t>Både</a:t>
            </a:r>
            <a:r>
              <a:rPr lang="en-GB" dirty="0"/>
              <a:t> lister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ordbøker</a:t>
            </a:r>
            <a:r>
              <a:rPr lang="en-GB" dirty="0"/>
              <a:t> er </a:t>
            </a:r>
            <a:r>
              <a:rPr lang="en-GB" dirty="0" err="1"/>
              <a:t>eksempler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beholdere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dere</a:t>
            </a:r>
            <a:r>
              <a:rPr lang="en-GB" dirty="0"/>
              <a:t> </a:t>
            </a:r>
            <a:r>
              <a:rPr lang="en-GB" dirty="0" err="1"/>
              <a:t>kjenner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før</a:t>
            </a:r>
            <a:endParaRPr lang="en-GB" dirty="0"/>
          </a:p>
          <a:p>
            <a:r>
              <a:rPr lang="en-GB" dirty="0" err="1"/>
              <a:t>Gitt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beholder, </a:t>
            </a:r>
            <a:r>
              <a:rPr lang="en-GB" dirty="0" err="1"/>
              <a:t>vil</a:t>
            </a:r>
            <a:r>
              <a:rPr lang="en-GB" dirty="0"/>
              <a:t> man </a:t>
            </a:r>
            <a:r>
              <a:rPr lang="en-GB" dirty="0" err="1"/>
              <a:t>vanligvis</a:t>
            </a:r>
            <a:r>
              <a:rPr lang="en-GB" dirty="0"/>
              <a:t> ha </a:t>
            </a:r>
            <a:r>
              <a:rPr lang="en-GB" dirty="0" err="1"/>
              <a:t>metoder</a:t>
            </a:r>
            <a:r>
              <a:rPr lang="en-GB" dirty="0"/>
              <a:t> for </a:t>
            </a:r>
            <a:r>
              <a:rPr lang="en-GB" dirty="0" err="1"/>
              <a:t>å</a:t>
            </a:r>
            <a:r>
              <a:rPr lang="en-GB" dirty="0"/>
              <a:t>:</a:t>
            </a:r>
          </a:p>
          <a:p>
            <a:pPr lvl="1"/>
            <a:r>
              <a:rPr lang="en-GB" dirty="0" err="1"/>
              <a:t>Sette</a:t>
            </a:r>
            <a:r>
              <a:rPr lang="en-GB" dirty="0"/>
              <a:t> inn </a:t>
            </a:r>
            <a:r>
              <a:rPr lang="en-GB" dirty="0" err="1"/>
              <a:t>elementer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Fjerne</a:t>
            </a:r>
            <a:r>
              <a:rPr lang="en-GB" dirty="0"/>
              <a:t> </a:t>
            </a:r>
            <a:r>
              <a:rPr lang="en-GB" dirty="0" err="1"/>
              <a:t>elementer</a:t>
            </a:r>
            <a:endParaRPr lang="en-GB" dirty="0"/>
          </a:p>
          <a:p>
            <a:pPr lvl="1"/>
            <a:r>
              <a:rPr lang="en-GB" dirty="0" err="1"/>
              <a:t>Hente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elementer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3920947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8C04B-7E9E-99C2-2A1C-858E3E9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Lenkeliste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74189E-D553-164F-E7E1-26738DF628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1054"/>
          <a:stretch/>
        </p:blipFill>
        <p:spPr>
          <a:xfrm>
            <a:off x="7385574" y="-963039"/>
            <a:ext cx="4806426" cy="589034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89C5846-3E76-18D8-9227-464289459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Datastruktur som inneholder</a:t>
            </a:r>
          </a:p>
          <a:p>
            <a:pPr marL="0" indent="0">
              <a:buNone/>
            </a:pPr>
            <a:r>
              <a:rPr lang="en-NO" dirty="0"/>
              <a:t>   noder som peker videre til andre</a:t>
            </a:r>
          </a:p>
          <a:p>
            <a:pPr marL="0" indent="0">
              <a:buNone/>
            </a:pPr>
            <a:r>
              <a:rPr lang="en-NO" dirty="0"/>
              <a:t>   noder</a:t>
            </a:r>
          </a:p>
        </p:txBody>
      </p:sp>
      <p:pic>
        <p:nvPicPr>
          <p:cNvPr id="1028" name="Picture 4" descr="Applications of linked list data structure - GeeksforGeeks">
            <a:extLst>
              <a:ext uri="{FF2B5EF4-FFF2-40B4-BE49-F238E27FC236}">
                <a16:creationId xmlns:a16="http://schemas.microsoft.com/office/drawing/2014/main" id="{08AC225B-A327-403A-6366-75BC801E1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422" y="3678465"/>
            <a:ext cx="6878050" cy="1901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141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8E7BE-E419-BE24-B1A1-3F9C69F16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Hvilke metoder ønsker vi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lenkelisten</a:t>
            </a:r>
            <a:r>
              <a:rPr lang="en-GB" dirty="0"/>
              <a:t> </a:t>
            </a:r>
            <a:r>
              <a:rPr lang="en-GB" dirty="0" err="1"/>
              <a:t>vår</a:t>
            </a:r>
            <a:r>
              <a:rPr lang="en-GB" dirty="0"/>
              <a:t>?</a:t>
            </a:r>
            <a:endParaRPr lang="en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19EB-EF16-035C-A98F-D36998FC8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hent(int </a:t>
            </a:r>
            <a:r>
              <a:rPr lang="en-GB" dirty="0" err="1"/>
              <a:t>indeks</a:t>
            </a:r>
            <a:r>
              <a:rPr lang="en-GB" dirty="0"/>
              <a:t>)</a:t>
            </a:r>
          </a:p>
          <a:p>
            <a:r>
              <a:rPr lang="en-GB" dirty="0" err="1"/>
              <a:t>leggTil</a:t>
            </a:r>
            <a:r>
              <a:rPr lang="en-GB" dirty="0"/>
              <a:t>(int </a:t>
            </a:r>
            <a:r>
              <a:rPr lang="en-GB" dirty="0" err="1"/>
              <a:t>verdi</a:t>
            </a:r>
            <a:r>
              <a:rPr lang="en-GB" dirty="0"/>
              <a:t>)</a:t>
            </a:r>
          </a:p>
          <a:p>
            <a:r>
              <a:rPr lang="en-GB" dirty="0" err="1"/>
              <a:t>fjern</a:t>
            </a:r>
            <a:r>
              <a:rPr lang="en-GB" dirty="0"/>
              <a:t>(int </a:t>
            </a:r>
            <a:r>
              <a:rPr lang="en-GB" dirty="0" err="1"/>
              <a:t>indeks</a:t>
            </a:r>
            <a:r>
              <a:rPr lang="en-GB" dirty="0"/>
              <a:t>)</a:t>
            </a:r>
          </a:p>
          <a:p>
            <a:r>
              <a:rPr lang="en-GB" dirty="0" err="1"/>
              <a:t>toString</a:t>
            </a:r>
            <a:r>
              <a:rPr lang="en-GB"/>
              <a:t>()?</a:t>
            </a:r>
            <a:endParaRPr lang="en-GB" dirty="0"/>
          </a:p>
          <a:p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2322800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90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IN1010</vt:lpstr>
      <vt:lpstr>Beholdere</vt:lpstr>
      <vt:lpstr>Lenkeliste</vt:lpstr>
      <vt:lpstr>Hvilke metoder ønsker vi i lenkelisten vår?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Lennard Rolstad Denby</dc:creator>
  <cp:lastModifiedBy>Lennard Rolstad Denby</cp:lastModifiedBy>
  <cp:revision>1</cp:revision>
  <dcterms:created xsi:type="dcterms:W3CDTF">2025-03-02T21:28:59Z</dcterms:created>
  <dcterms:modified xsi:type="dcterms:W3CDTF">2025-03-02T21:56:42Z</dcterms:modified>
</cp:coreProperties>
</file>

<file path=docProps/thumbnail.jpeg>
</file>